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3"/>
  </p:normalViewPr>
  <p:slideViewPr>
    <p:cSldViewPr>
      <p:cViewPr varScale="1">
        <p:scale>
          <a:sx n="96" d="100"/>
          <a:sy n="96" d="100"/>
        </p:scale>
        <p:origin x="200" y="5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F6705-1195-B240-9CEF-51A16E68C289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6BD95-28DC-1E43-9799-9D2B933E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0805" y="2511551"/>
            <a:ext cx="5588634" cy="148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3401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9D0CA-A768-D701-CBE9-DA19CE88A37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207750" y="63500"/>
            <a:ext cx="9556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ravan-poreddy/IBM_data_science_capstone" TargetMode="External"/><Relationship Id="rId4" Type="http://schemas.openxmlformats.org/officeDocument/2006/relationships/hyperlink" Target="https://github.com/tflores/applied-data-science-capstone/blob/master/Data%20Collection%20API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sravan-poreddy/IBM_data_science_capston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flores/applied-data-science-capstone/blob/master/Data%20Collection%20API.ipynb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lores/applied-data-science-capstone/blob/master/Data%20Collection%20API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ravan-poreddy/IBM_data_science_capston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avan-poreddy/IBM_data_science_capstone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avan-poreddy/IBM_data_science_capstone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avan-poreddy/IBM_data_science_capstone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ravan-poreddy/IBM_data_science_capstone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github.com/tflores/applied-data-science-capstone/blob/master/Data%20Collection%20API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avan-poreddy/IBM_data_science_capstone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9000" y="5029200"/>
            <a:ext cx="34521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Sravan Kumar Reddy </a:t>
            </a:r>
            <a:r>
              <a:rPr lang="en-US" sz="1800" spc="-35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Poreddy</a:t>
            </a:r>
            <a:endParaRPr lang="en-US" sz="1800" spc="-35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10-Dec-2024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979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92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65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4056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6195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parsing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10</a:t>
            </a:fld>
            <a:endParaRPr spc="50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A92EBD2A-B53D-813E-0AC2-A321A205C298}"/>
              </a:ext>
            </a:extLst>
          </p:cNvPr>
          <p:cNvSpPr txBox="1"/>
          <p:nvPr/>
        </p:nvSpPr>
        <p:spPr>
          <a:xfrm>
            <a:off x="805881" y="6132303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5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4720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272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75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086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11</a:t>
            </a:fld>
            <a:endParaRPr spc="5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EFC6B77-574C-AD64-F52A-4C22E38BB02E}"/>
              </a:ext>
            </a:extLst>
          </p:cNvPr>
          <p:cNvSpPr txBox="1"/>
          <p:nvPr/>
        </p:nvSpPr>
        <p:spPr>
          <a:xfrm>
            <a:off x="827724" y="5442587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6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6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6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6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69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807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relationship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4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0" dirty="0"/>
              <a:t>Data</a:t>
            </a:r>
            <a:r>
              <a:rPr spc="4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C48A290-FF55-B8BC-CBA4-FE912EC0D14F}"/>
              </a:ext>
            </a:extLst>
          </p:cNvPr>
          <p:cNvSpPr txBox="1"/>
          <p:nvPr/>
        </p:nvSpPr>
        <p:spPr>
          <a:xfrm>
            <a:off x="805881" y="6132303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'CCA’;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14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EE87EF2-9E47-7CA6-FA58-BEEABE37D037}"/>
              </a:ext>
            </a:extLst>
          </p:cNvPr>
          <p:cNvSpPr txBox="1"/>
          <p:nvPr/>
        </p:nvSpPr>
        <p:spPr>
          <a:xfrm>
            <a:off x="848994" y="6305078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60"/>
              </a:lnSpc>
              <a:spcBef>
                <a:spcPts val="94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50"/>
              </a:lnSpc>
              <a:spcBef>
                <a:spcPts val="94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4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14</a:t>
            </a:fld>
            <a:endParaRPr spc="5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13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30" dirty="0"/>
              <a:t> </a:t>
            </a:r>
            <a:r>
              <a:rPr spc="-60" dirty="0"/>
              <a:t>Interactive</a:t>
            </a:r>
            <a:r>
              <a:rPr spc="-125" dirty="0"/>
              <a:t> </a:t>
            </a:r>
            <a:r>
              <a:rPr spc="-50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5" dirty="0"/>
              <a:t>Folium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7002D33-D533-7BFA-83D3-C2210704576C}"/>
              </a:ext>
            </a:extLst>
          </p:cNvPr>
          <p:cNvSpPr txBox="1"/>
          <p:nvPr/>
        </p:nvSpPr>
        <p:spPr>
          <a:xfrm>
            <a:off x="805881" y="6132303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9132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15</a:t>
            </a:fld>
            <a:endParaRPr spc="5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81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spc="-85" dirty="0"/>
              <a:t>Dashboard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Plotly</a:t>
            </a:r>
            <a:r>
              <a:rPr spc="-80" dirty="0"/>
              <a:t> </a:t>
            </a:r>
            <a:r>
              <a:rPr spc="-114" dirty="0"/>
              <a:t>Dash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80D92E-99A8-72E7-5A26-1935B853A8E8}"/>
              </a:ext>
            </a:extLst>
          </p:cNvPr>
          <p:cNvSpPr txBox="1"/>
          <p:nvPr/>
        </p:nvSpPr>
        <p:spPr>
          <a:xfrm>
            <a:off x="805881" y="6132303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4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5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4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6460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5289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16</a:t>
            </a:fld>
            <a:endParaRPr spc="5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326D1C9-2C14-9790-1B6D-02A8B33729A9}"/>
              </a:ext>
            </a:extLst>
          </p:cNvPr>
          <p:cNvSpPr txBox="1"/>
          <p:nvPr/>
        </p:nvSpPr>
        <p:spPr>
          <a:xfrm>
            <a:off x="805881" y="6132303"/>
            <a:ext cx="6868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8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842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 were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B1015;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17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places,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18</a:t>
            </a:fld>
            <a:endParaRPr spc="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80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19</a:t>
            </a:fld>
            <a:endParaRPr spc="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1905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4" dirty="0"/>
              <a:t> </a:t>
            </a:r>
            <a:r>
              <a:rPr spc="-85" dirty="0"/>
              <a:t>Number</a:t>
            </a:r>
            <a:r>
              <a:rPr spc="-114" dirty="0"/>
              <a:t> </a:t>
            </a:r>
            <a:r>
              <a:rPr spc="-70" dirty="0"/>
              <a:t>vs.</a:t>
            </a:r>
            <a:r>
              <a:rPr spc="-120" dirty="0"/>
              <a:t> </a:t>
            </a:r>
            <a:r>
              <a:rPr spc="-125" dirty="0"/>
              <a:t>Launch</a:t>
            </a:r>
            <a:r>
              <a:rPr spc="-10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21</a:t>
            </a:fld>
            <a:endParaRPr spc="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253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(about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be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39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8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22</a:t>
            </a:fld>
            <a:endParaRPr spc="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HEO;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80%);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9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Success</a:t>
            </a:r>
            <a:r>
              <a:rPr spc="5" dirty="0"/>
              <a:t> </a:t>
            </a:r>
            <a:r>
              <a:rPr spc="-170" dirty="0"/>
              <a:t>Rate</a:t>
            </a:r>
            <a:r>
              <a:rPr spc="-25" dirty="0"/>
              <a:t> </a:t>
            </a:r>
            <a:r>
              <a:rPr spc="-70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15" dirty="0"/>
              <a:t> </a:t>
            </a:r>
            <a:r>
              <a:rPr spc="-14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23</a:t>
            </a:fld>
            <a:endParaRPr spc="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35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85" dirty="0"/>
              <a:t>Number</a:t>
            </a:r>
            <a:r>
              <a:rPr spc="-70" dirty="0"/>
              <a:t> 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24</a:t>
            </a:fld>
            <a:endParaRPr spc="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04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75" dirty="0"/>
              <a:t> </a:t>
            </a:r>
            <a:r>
              <a:rPr spc="-70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55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25</a:t>
            </a:fld>
            <a:endParaRPr spc="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894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improvement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0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5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125" dirty="0"/>
              <a:t>Yearly</a:t>
            </a:r>
            <a:r>
              <a:rPr spc="-30" dirty="0"/>
              <a:t> </a:t>
            </a:r>
            <a:r>
              <a:rPr spc="-8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26</a:t>
            </a:fld>
            <a:endParaRPr spc="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27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5" dirty="0"/>
              <a:t>Launch</a:t>
            </a:r>
            <a:r>
              <a:rPr spc="-70" dirty="0"/>
              <a:t> </a:t>
            </a:r>
            <a:r>
              <a:rPr spc="-55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8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28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70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  <a:r>
              <a:rPr spc="-60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0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19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Qualification</a:t>
                      </a:r>
                      <a:r>
                        <a:rPr sz="12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28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1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29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50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Total</a:t>
            </a:r>
            <a:r>
              <a:rPr spc="-14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549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3</a:t>
            </a:fld>
            <a:endParaRPr spc="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Executive</a:t>
            </a:r>
            <a:r>
              <a:rPr spc="-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1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30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Average</a:t>
            </a:r>
            <a:r>
              <a:rPr spc="-75" dirty="0"/>
              <a:t> </a:t>
            </a:r>
            <a:r>
              <a:rPr spc="-120" dirty="0"/>
              <a:t>Payload</a:t>
            </a:r>
            <a:r>
              <a:rPr spc="-40" dirty="0"/>
              <a:t> </a:t>
            </a:r>
            <a:r>
              <a:rPr spc="-204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F9</a:t>
            </a:r>
            <a:r>
              <a:rPr spc="-45" dirty="0"/>
              <a:t> </a:t>
            </a:r>
            <a:r>
              <a:rPr spc="-20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31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19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2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95" dirty="0"/>
              <a:t> </a:t>
            </a:r>
            <a:r>
              <a:rPr spc="-165" dirty="0"/>
              <a:t>Successful</a:t>
            </a:r>
            <a:r>
              <a:rPr spc="-80" dirty="0"/>
              <a:t> </a:t>
            </a:r>
            <a:r>
              <a:rPr spc="-90" dirty="0"/>
              <a:t>Ground</a:t>
            </a:r>
            <a:r>
              <a:rPr spc="-15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3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32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20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8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4" dirty="0"/>
              <a:t>Successful</a:t>
            </a:r>
            <a:r>
              <a:rPr sz="2500" spc="-55" dirty="0"/>
              <a:t> </a:t>
            </a:r>
            <a:r>
              <a:rPr sz="2500" spc="-10" dirty="0"/>
              <a:t>Drone</a:t>
            </a:r>
            <a:r>
              <a:rPr sz="2500" spc="-80" dirty="0"/>
              <a:t> </a:t>
            </a:r>
            <a:r>
              <a:rPr sz="2500" spc="-35" dirty="0"/>
              <a:t>Ship</a:t>
            </a:r>
            <a:r>
              <a:rPr sz="2500" spc="-55" dirty="0"/>
              <a:t> </a:t>
            </a:r>
            <a:r>
              <a:rPr sz="2500" spc="-25" dirty="0"/>
              <a:t>Landing</a:t>
            </a:r>
            <a:r>
              <a:rPr sz="2500" spc="-6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0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65" dirty="0"/>
              <a:t> </a:t>
            </a:r>
            <a:r>
              <a:rPr sz="2500" spc="110" dirty="0"/>
              <a:t>4000</a:t>
            </a:r>
            <a:r>
              <a:rPr sz="2500" spc="-85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33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/>
              <a:t>Total</a:t>
            </a:r>
            <a:r>
              <a:rPr sz="3100" spc="-145" dirty="0"/>
              <a:t> </a:t>
            </a:r>
            <a:r>
              <a:rPr sz="3100" spc="-65" dirty="0"/>
              <a:t>Number</a:t>
            </a:r>
            <a:r>
              <a:rPr sz="3100" spc="-105" dirty="0"/>
              <a:t> </a:t>
            </a:r>
            <a:r>
              <a:rPr sz="3100" dirty="0"/>
              <a:t>of</a:t>
            </a:r>
            <a:r>
              <a:rPr sz="3100" spc="-95" dirty="0"/>
              <a:t> </a:t>
            </a:r>
            <a:r>
              <a:rPr sz="3100" spc="-145" dirty="0"/>
              <a:t>Successful</a:t>
            </a:r>
            <a:r>
              <a:rPr sz="3100" spc="-60" dirty="0"/>
              <a:t> </a:t>
            </a:r>
            <a:r>
              <a:rPr sz="3100" dirty="0"/>
              <a:t>and</a:t>
            </a:r>
            <a:r>
              <a:rPr sz="3100" spc="-100" dirty="0"/>
              <a:t> </a:t>
            </a:r>
            <a:r>
              <a:rPr sz="3100" spc="-55" dirty="0"/>
              <a:t>Failure</a:t>
            </a:r>
            <a:r>
              <a:rPr sz="3100" spc="-40" dirty="0"/>
              <a:t> </a:t>
            </a:r>
            <a:r>
              <a:rPr sz="3100" spc="-50" dirty="0"/>
              <a:t>Mission</a:t>
            </a:r>
            <a:r>
              <a:rPr sz="3100" spc="-75" dirty="0"/>
              <a:t> </a:t>
            </a:r>
            <a:r>
              <a:rPr sz="3100" spc="-7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34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Boosters</a:t>
            </a:r>
            <a:r>
              <a:rPr spc="-140" dirty="0"/>
              <a:t> </a:t>
            </a:r>
            <a:r>
              <a:rPr spc="-95" dirty="0"/>
              <a:t>Carried</a:t>
            </a:r>
            <a:r>
              <a:rPr spc="-130" dirty="0"/>
              <a:t> </a:t>
            </a:r>
            <a:r>
              <a:rPr spc="-135" dirty="0"/>
              <a:t>Maximum</a:t>
            </a:r>
            <a:r>
              <a:rPr spc="-110" dirty="0"/>
              <a:t> </a:t>
            </a:r>
            <a:r>
              <a:rPr spc="-105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35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5" dirty="0"/>
              <a:t> </a:t>
            </a:r>
            <a:r>
              <a:rPr spc="-15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36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1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/>
              <a:t>Rank</a:t>
            </a:r>
            <a:r>
              <a:rPr sz="2800" spc="-35" dirty="0"/>
              <a:t> Landing</a:t>
            </a:r>
            <a:r>
              <a:rPr sz="2800" spc="-30" dirty="0"/>
              <a:t> </a:t>
            </a:r>
            <a:r>
              <a:rPr sz="2800" spc="-95" dirty="0"/>
              <a:t>Outcomes</a:t>
            </a:r>
            <a:r>
              <a:rPr sz="2800" spc="-10" dirty="0"/>
              <a:t> </a:t>
            </a:r>
            <a:r>
              <a:rPr sz="2800" spc="-85" dirty="0"/>
              <a:t>Between</a:t>
            </a:r>
            <a:r>
              <a:rPr sz="2800" spc="-60" dirty="0"/>
              <a:t> </a:t>
            </a:r>
            <a:r>
              <a:rPr sz="2800" spc="105" dirty="0"/>
              <a:t>2010-</a:t>
            </a:r>
            <a:r>
              <a:rPr sz="2800" spc="75" dirty="0"/>
              <a:t>06-</a:t>
            </a:r>
            <a:r>
              <a:rPr sz="2800" spc="125" dirty="0"/>
              <a:t>04</a:t>
            </a:r>
            <a:r>
              <a:rPr sz="2800" spc="-45" dirty="0"/>
              <a:t> </a:t>
            </a:r>
            <a:r>
              <a:rPr sz="2800" spc="-30" dirty="0"/>
              <a:t>and</a:t>
            </a:r>
            <a:r>
              <a:rPr sz="2800" spc="-75" dirty="0"/>
              <a:t> </a:t>
            </a:r>
            <a:r>
              <a:rPr sz="2800" spc="105" dirty="0"/>
              <a:t>2017-</a:t>
            </a:r>
            <a:r>
              <a:rPr sz="2800" spc="75" dirty="0"/>
              <a:t>03-</a:t>
            </a:r>
            <a:r>
              <a:rPr sz="2800" spc="85" dirty="0"/>
              <a:t>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53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65" dirty="0"/>
              <a:t> </a:t>
            </a:r>
            <a:r>
              <a:rPr spc="-85" dirty="0"/>
              <a:t>launch</a:t>
            </a:r>
            <a:r>
              <a:rPr spc="-55" dirty="0"/>
              <a:t> </a:t>
            </a:r>
            <a:r>
              <a:rPr spc="-6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1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6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75" dirty="0"/>
              <a:t> </a:t>
            </a:r>
            <a:r>
              <a:rPr spc="-120" dirty="0"/>
              <a:t>Outcomes</a:t>
            </a:r>
            <a:r>
              <a:rPr spc="-55" dirty="0"/>
              <a:t> </a:t>
            </a:r>
            <a:r>
              <a:rPr dirty="0"/>
              <a:t>by</a:t>
            </a:r>
            <a:r>
              <a:rPr spc="-70" dirty="0"/>
              <a:t> </a:t>
            </a:r>
            <a:r>
              <a:rPr spc="-7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39</a:t>
            </a:fld>
            <a:endParaRPr spc="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065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viability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new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5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predicting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relatively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0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Logistics</a:t>
            </a:r>
            <a:r>
              <a:rPr spc="-200" dirty="0"/>
              <a:t> </a:t>
            </a:r>
            <a:r>
              <a:rPr dirty="0"/>
              <a:t>and</a:t>
            </a:r>
            <a:r>
              <a:rPr spc="-220" dirty="0"/>
              <a:t> </a:t>
            </a:r>
            <a:r>
              <a:rPr spc="-130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40</a:t>
            </a:fld>
            <a:endParaRPr spc="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56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</a:t>
            </a:r>
            <a:r>
              <a:rPr spc="-25" dirty="0"/>
              <a:t> </a:t>
            </a:r>
            <a:r>
              <a:rPr spc="-160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spc="-7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42</a:t>
            </a:fld>
            <a:endParaRPr spc="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50" dirty="0"/>
              <a:t> </a:t>
            </a:r>
            <a:r>
              <a:rPr spc="-260" dirty="0"/>
              <a:t>Success</a:t>
            </a:r>
            <a:r>
              <a:rPr spc="55" dirty="0"/>
              <a:t> </a:t>
            </a:r>
            <a:r>
              <a:rPr spc="-65" dirty="0"/>
              <a:t>Ratio</a:t>
            </a:r>
            <a:r>
              <a:rPr spc="20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spc="-459" dirty="0"/>
              <a:t>KSC</a:t>
            </a:r>
            <a:r>
              <a:rPr spc="135" dirty="0"/>
              <a:t> </a:t>
            </a:r>
            <a:r>
              <a:rPr spc="-245" dirty="0"/>
              <a:t>LC-</a:t>
            </a:r>
            <a:r>
              <a:rPr spc="40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43</a:t>
            </a:fld>
            <a:endParaRPr spc="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6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44</a:t>
            </a:fld>
            <a:endParaRPr spc="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enough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45</a:t>
            </a:fld>
            <a:endParaRPr spc="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125" dirty="0"/>
              <a:t> </a:t>
            </a:r>
            <a:r>
              <a:rPr spc="-13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47</a:t>
            </a:fld>
            <a:endParaRPr spc="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8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90" dirty="0"/>
              <a:t> </a:t>
            </a:r>
            <a:r>
              <a:rPr spc="-20" dirty="0"/>
              <a:t>Matrix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80" dirty="0"/>
              <a:t>Decision</a:t>
            </a:r>
            <a:r>
              <a:rPr spc="-60" dirty="0"/>
              <a:t> </a:t>
            </a:r>
            <a:r>
              <a:rPr spc="-170" dirty="0"/>
              <a:t>Tree</a:t>
            </a:r>
            <a:r>
              <a:rPr spc="-75" dirty="0"/>
              <a:t> </a:t>
            </a:r>
            <a:r>
              <a:rPr spc="-9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48</a:t>
            </a:fld>
            <a:endParaRPr spc="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013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analyzed,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652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49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7110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1155700" algn="l"/>
              </a:tabLst>
            </a:pPr>
            <a:r>
              <a:rPr sz="18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(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u="none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780" lvl="2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1155700" algn="l"/>
              </a:tabLst>
            </a:pP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6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3465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2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39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and</a:t>
            </a:r>
            <a:r>
              <a:rPr sz="22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7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u="none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u="none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u="none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u="none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8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420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893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145" y="6104032"/>
            <a:ext cx="668058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e repo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: 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https://github.com/sravan-poreddy/IBM_data_science_capstone</a:t>
            </a:r>
            <a:r>
              <a:rPr lang="en-US"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578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65" dirty="0"/>
              <a:t>Collection</a:t>
            </a:r>
            <a:r>
              <a:rPr spc="15" dirty="0"/>
              <a:t> </a:t>
            </a:r>
            <a:r>
              <a:rPr spc="760" dirty="0"/>
              <a:t>–</a:t>
            </a:r>
            <a:r>
              <a:rPr spc="-10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6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635" algn="ctr">
              <a:lnSpc>
                <a:spcPct val="90300"/>
              </a:lnSpc>
              <a:spcBef>
                <a:spcPts val="3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Missing 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9</a:t>
            </a:fld>
            <a:endParaRPr spc="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2451</Words>
  <Application>Microsoft Macintosh PowerPoint</Application>
  <PresentationFormat>Widescreen</PresentationFormat>
  <Paragraphs>400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Arial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Sravan Kumar Reddy POREDDY</cp:lastModifiedBy>
  <cp:revision>1</cp:revision>
  <dcterms:created xsi:type="dcterms:W3CDTF">2024-12-10T17:18:52Z</dcterms:created>
  <dcterms:modified xsi:type="dcterms:W3CDTF">2024-12-10T17:25:54Z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2024-12-10T00:00:00Z</vt:filetime>
  </property>
  <property fmtid="{D5CDD505-2E9C-101B-9397-08002B2CF9AE}" pid="5" name="Producer">
    <vt:lpwstr>Microsoft® PowerPoint® para Microsoft 365</vt:lpwstr>
  </property>
  <property fmtid="{D5CDD505-2E9C-101B-9397-08002B2CF9AE}" pid="6" name="MSIP_Label_d2db9220-a04a-4f06-aab9-80cbe5287fb3_Enabled">
    <vt:lpwstr>true</vt:lpwstr>
  </property>
  <property fmtid="{D5CDD505-2E9C-101B-9397-08002B2CF9AE}" pid="7" name="MSIP_Label_d2db9220-a04a-4f06-aab9-80cbe5287fb3_SetDate">
    <vt:lpwstr>2024-12-10T17:25:50Z</vt:lpwstr>
  </property>
  <property fmtid="{D5CDD505-2E9C-101B-9397-08002B2CF9AE}" pid="8" name="MSIP_Label_d2db9220-a04a-4f06-aab9-80cbe5287fb3_Method">
    <vt:lpwstr>Standard</vt:lpwstr>
  </property>
  <property fmtid="{D5CDD505-2E9C-101B-9397-08002B2CF9AE}" pid="9" name="MSIP_Label_d2db9220-a04a-4f06-aab9-80cbe5287fb3_Name">
    <vt:lpwstr>d2db9220-a04a-4f06-aab9-80cbe5287fb3</vt:lpwstr>
  </property>
  <property fmtid="{D5CDD505-2E9C-101B-9397-08002B2CF9AE}" pid="10" name="MSIP_Label_d2db9220-a04a-4f06-aab9-80cbe5287fb3_SiteId">
    <vt:lpwstr>b3f4f7c2-72ce-4192-aba4-d6c7719b5766</vt:lpwstr>
  </property>
  <property fmtid="{D5CDD505-2E9C-101B-9397-08002B2CF9AE}" pid="11" name="MSIP_Label_d2db9220-a04a-4f06-aab9-80cbe5287fb3_ActionId">
    <vt:lpwstr>c74d978e-5325-4886-9521-d20d41b8fe05</vt:lpwstr>
  </property>
  <property fmtid="{D5CDD505-2E9C-101B-9397-08002B2CF9AE}" pid="12" name="MSIP_Label_d2db9220-a04a-4f06-aab9-80cbe5287fb3_ContentBits">
    <vt:lpwstr>1</vt:lpwstr>
  </property>
  <property fmtid="{D5CDD505-2E9C-101B-9397-08002B2CF9AE}" pid="13" name="ClassificationContentMarkingHeaderLocations">
    <vt:lpwstr>Office Theme:8</vt:lpwstr>
  </property>
  <property fmtid="{D5CDD505-2E9C-101B-9397-08002B2CF9AE}" pid="14" name="ClassificationContentMarkingHeaderText">
    <vt:lpwstr>CONFIDENTIAL</vt:lpwstr>
  </property>
</Properties>
</file>